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6DB-007C-496D-B71D-C7C5B4486676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74CA-D4F7-4816-9115-B6F8E90901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6DB-007C-496D-B71D-C7C5B4486676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74CA-D4F7-4816-9115-B6F8E90901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6DB-007C-496D-B71D-C7C5B4486676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74CA-D4F7-4816-9115-B6F8E90901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6DB-007C-496D-B71D-C7C5B4486676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74CA-D4F7-4816-9115-B6F8E90901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6DB-007C-496D-B71D-C7C5B4486676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74CA-D4F7-4816-9115-B6F8E90901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6DB-007C-496D-B71D-C7C5B4486676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74CA-D4F7-4816-9115-B6F8E90901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6DB-007C-496D-B71D-C7C5B4486676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74CA-D4F7-4816-9115-B6F8E90901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6DB-007C-496D-B71D-C7C5B4486676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74CA-D4F7-4816-9115-B6F8E90901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6DB-007C-496D-B71D-C7C5B4486676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74CA-D4F7-4816-9115-B6F8E90901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6DB-007C-496D-B71D-C7C5B4486676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74CA-D4F7-4816-9115-B6F8E90901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6DB-007C-496D-B71D-C7C5B4486676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74CA-D4F7-4816-9115-B6F8E90901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E06DB-007C-496D-B71D-C7C5B4486676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B74CA-D4F7-4816-9115-B6F8E90901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32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0</Words>
  <Application>Microsoft Office PowerPoint</Application>
  <PresentationFormat>On-screen Show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onetec</dc:creator>
  <cp:lastModifiedBy>onetec</cp:lastModifiedBy>
  <cp:revision>10</cp:revision>
  <dcterms:created xsi:type="dcterms:W3CDTF">2013-12-03T10:54:13Z</dcterms:created>
  <dcterms:modified xsi:type="dcterms:W3CDTF">2013-12-03T12:25:32Z</dcterms:modified>
</cp:coreProperties>
</file>